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84" r:id="rId2"/>
    <p:sldId id="285" r:id="rId3"/>
    <p:sldId id="29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CEAE3-4FFE-42A2-BEC7-B76F3D8F3F2D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8764-8386-42CB-AF82-30AE7B91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0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E8D4D73-0AC5-433F-A349-B038B010BFC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F0BA09-4B45-474F-AD4B-F5CE12A0349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4D73-0AC5-433F-A349-B038B010BFC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BA09-4B45-474F-AD4B-F5CE12A03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4D73-0AC5-433F-A349-B038B010BFC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BA09-4B45-474F-AD4B-F5CE12A03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4D73-0AC5-433F-A349-B038B010BFC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BA09-4B45-474F-AD4B-F5CE12A03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4D73-0AC5-433F-A349-B038B010BFC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BA09-4B45-474F-AD4B-F5CE12A03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4D73-0AC5-433F-A349-B038B010BFC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BA09-4B45-474F-AD4B-F5CE12A034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4D73-0AC5-433F-A349-B038B010BFC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BA09-4B45-474F-AD4B-F5CE12A03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4D73-0AC5-433F-A349-B038B010BFC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BA09-4B45-474F-AD4B-F5CE12A03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4D73-0AC5-433F-A349-B038B010BFC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BA09-4B45-474F-AD4B-F5CE12A03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4D73-0AC5-433F-A349-B038B010BFC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BA09-4B45-474F-AD4B-F5CE12A03495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4D73-0AC5-433F-A349-B038B010BFC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BA09-4B45-474F-AD4B-F5CE12A03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E8D4D73-0AC5-433F-A349-B038B010BFC0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5F0BA09-4B45-474F-AD4B-F5CE12A034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1534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200" y="0"/>
            <a:ext cx="3505200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ook Antiqua" panose="02040602050305030304" pitchFamily="18" charset="0"/>
              </a:rPr>
              <a:t>  </a:t>
            </a:r>
            <a:r>
              <a:rPr lang="en-US" sz="20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Noor Islamic &amp; Cultural</a:t>
            </a:r>
          </a:p>
          <a:p>
            <a:r>
              <a:rPr lang="en-US" sz="20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       Community Center </a:t>
            </a:r>
            <a:endParaRPr lang="en-US" sz="2000" b="1" dirty="0">
              <a:solidFill>
                <a:srgbClr val="0000CC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5257800"/>
            <a:ext cx="5916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sz="2000" b="1" dirty="0" smtClean="0">
                <a:solidFill>
                  <a:srgbClr val="C00000"/>
                </a:solidFill>
              </a:rPr>
              <a:t>$ 500 per </a:t>
            </a:r>
            <a:r>
              <a:rPr lang="en-US" sz="2000" b="1" dirty="0">
                <a:solidFill>
                  <a:srgbClr val="C00000"/>
                </a:solidFill>
              </a:rPr>
              <a:t>P</a:t>
            </a:r>
            <a:r>
              <a:rPr lang="en-US" sz="2000" b="1" dirty="0" smtClean="0">
                <a:solidFill>
                  <a:srgbClr val="C00000"/>
                </a:solidFill>
              </a:rPr>
              <a:t>raying Spot</a:t>
            </a:r>
          </a:p>
          <a:p>
            <a:r>
              <a:rPr lang="en-US" sz="2000" b="1" dirty="0" smtClean="0"/>
              <a:t>Get/sponsor One as a Gift for YOUR Parents</a:t>
            </a:r>
          </a:p>
          <a:p>
            <a:r>
              <a:rPr lang="en-US" sz="2000" b="1" dirty="0" smtClean="0"/>
              <a:t>          </a:t>
            </a:r>
            <a:r>
              <a:rPr lang="en-US" sz="2000" b="1" dirty="0" smtClean="0">
                <a:solidFill>
                  <a:srgbClr val="0000CC"/>
                </a:solidFill>
              </a:rPr>
              <a:t>An Excellent Father’s Day Gift</a:t>
            </a:r>
          </a:p>
          <a:p>
            <a:r>
              <a:rPr lang="en-US" sz="2000" b="1" dirty="0" smtClean="0"/>
              <a:t>             </a:t>
            </a:r>
            <a:r>
              <a:rPr lang="en-US" sz="2000" b="1" dirty="0" smtClean="0">
                <a:solidFill>
                  <a:srgbClr val="C00000"/>
                </a:solidFill>
              </a:rPr>
              <a:t>A Gift that Lasts for EVER!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7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799"/>
            <a:ext cx="804333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5257800"/>
            <a:ext cx="55563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sz="2000" b="1" dirty="0" smtClean="0">
                <a:solidFill>
                  <a:srgbClr val="C00000"/>
                </a:solidFill>
              </a:rPr>
              <a:t>$ 500 per </a:t>
            </a:r>
            <a:r>
              <a:rPr lang="en-US" sz="2000" b="1" dirty="0">
                <a:solidFill>
                  <a:srgbClr val="C00000"/>
                </a:solidFill>
              </a:rPr>
              <a:t>P</a:t>
            </a:r>
            <a:r>
              <a:rPr lang="en-US" sz="2000" b="1" dirty="0" smtClean="0">
                <a:solidFill>
                  <a:srgbClr val="C00000"/>
                </a:solidFill>
              </a:rPr>
              <a:t>raying Spot</a:t>
            </a:r>
          </a:p>
          <a:p>
            <a:r>
              <a:rPr lang="en-US" sz="2000" b="1" dirty="0" smtClean="0"/>
              <a:t>Get/Sponsor One as a Gift for YOUR Parents</a:t>
            </a:r>
          </a:p>
          <a:p>
            <a:r>
              <a:rPr lang="en-US" sz="2000" b="1" dirty="0" smtClean="0"/>
              <a:t>        </a:t>
            </a:r>
            <a:r>
              <a:rPr lang="en-US" sz="2000" b="1" dirty="0" smtClean="0">
                <a:solidFill>
                  <a:srgbClr val="0000CC"/>
                </a:solidFill>
              </a:rPr>
              <a:t>An Excellent Father’s Day Gift</a:t>
            </a:r>
          </a:p>
          <a:p>
            <a:r>
              <a:rPr lang="en-US" sz="2000" b="1" dirty="0" smtClean="0"/>
              <a:t>            </a:t>
            </a:r>
            <a:r>
              <a:rPr lang="en-US" sz="2000" b="1" dirty="0" smtClean="0">
                <a:solidFill>
                  <a:srgbClr val="C00000"/>
                </a:solidFill>
              </a:rPr>
              <a:t>A Gift that Lasts for EVER!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0"/>
            <a:ext cx="3505200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ook Antiqua" panose="02040602050305030304" pitchFamily="18" charset="0"/>
              </a:rPr>
              <a:t>  </a:t>
            </a:r>
            <a:r>
              <a:rPr lang="en-US" sz="20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Noor Islamic &amp; Cultural</a:t>
            </a:r>
          </a:p>
          <a:p>
            <a:r>
              <a:rPr lang="en-US" sz="20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       Community Center </a:t>
            </a:r>
            <a:endParaRPr lang="en-US" sz="2000" b="1" dirty="0">
              <a:solidFill>
                <a:srgbClr val="0000C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85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       Noor Islamic &amp; Cultural Community Center</a:t>
            </a:r>
          </a:p>
          <a:p>
            <a:r>
              <a:rPr lang="en-US" sz="2800" b="1" dirty="0">
                <a:latin typeface="Book Antiqua" panose="02040602050305030304" pitchFamily="18" charset="0"/>
              </a:rPr>
              <a:t> </a:t>
            </a:r>
            <a:r>
              <a:rPr lang="en-US" sz="2800" b="1" dirty="0" smtClean="0">
                <a:latin typeface="Book Antiqua" panose="02040602050305030304" pitchFamily="18" charset="0"/>
              </a:rPr>
              <a:t>       4035 Treat Boulevard, Concord, CA 94518</a:t>
            </a:r>
          </a:p>
          <a:p>
            <a:r>
              <a:rPr lang="en-US" sz="2800" b="1" dirty="0" smtClean="0">
                <a:latin typeface="Book Antiqua" panose="02040602050305030304" pitchFamily="18" charset="0"/>
              </a:rPr>
              <a:t>                   Phone/Fax:    </a:t>
            </a:r>
            <a:r>
              <a:rPr lang="en-US" sz="2800" b="1" smtClean="0">
                <a:latin typeface="Book Antiqua" panose="02040602050305030304" pitchFamily="18" charset="0"/>
              </a:rPr>
              <a:t>(</a:t>
            </a:r>
            <a:r>
              <a:rPr lang="en-US" sz="2800" b="1" smtClean="0">
                <a:latin typeface="Book Antiqua" panose="02040602050305030304" pitchFamily="18" charset="0"/>
              </a:rPr>
              <a:t>925)768-4885</a:t>
            </a:r>
            <a:endParaRPr lang="en-US" sz="2800" b="1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070795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Name: ___________________________________________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Address: _________________________________________</a:t>
            </a:r>
          </a:p>
          <a:p>
            <a:endParaRPr lang="en-US" sz="2400" b="1" dirty="0"/>
          </a:p>
          <a:p>
            <a:r>
              <a:rPr lang="en-US" sz="2400" b="1" dirty="0" smtClean="0"/>
              <a:t>Phone: ___________________________________________</a:t>
            </a:r>
          </a:p>
          <a:p>
            <a:endParaRPr lang="en-US" sz="2400" b="1" dirty="0"/>
          </a:p>
          <a:p>
            <a:r>
              <a:rPr lang="en-US" sz="2400" b="1" dirty="0" smtClean="0"/>
              <a:t>E-mail: ___________________________________________</a:t>
            </a:r>
          </a:p>
          <a:p>
            <a:endParaRPr lang="en-US" sz="2400" b="1" dirty="0"/>
          </a:p>
          <a:p>
            <a:r>
              <a:rPr lang="en-US" sz="2400" b="1" dirty="0" smtClean="0"/>
              <a:t>       Cash           Check         Credit Card</a:t>
            </a:r>
          </a:p>
          <a:p>
            <a:r>
              <a:rPr lang="en-US" sz="2400" b="1" dirty="0" smtClean="0"/>
              <a:t>CC #: ____________________________ Exp. ____________</a:t>
            </a:r>
          </a:p>
          <a:p>
            <a:endParaRPr lang="en-US" sz="2400" b="1" dirty="0"/>
          </a:p>
          <a:p>
            <a:r>
              <a:rPr lang="en-US" sz="2400" b="1" dirty="0" smtClean="0"/>
              <a:t>A Gift To: _________________________________________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0100" y="0"/>
            <a:ext cx="35433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Praying Spot Gift</a:t>
            </a:r>
            <a:endParaRPr lang="en-US" sz="28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9491" y="4980709"/>
            <a:ext cx="457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8400" y="4953000"/>
            <a:ext cx="457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4980709"/>
            <a:ext cx="457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9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646</TotalTime>
  <Words>125</Words>
  <Application>Microsoft Office PowerPoint</Application>
  <PresentationFormat>On-screen Show (4:3)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Book Antiqua</vt:lpstr>
      <vt:lpstr>Calibri</vt:lpstr>
      <vt:lpstr>Century Gothic</vt:lpstr>
      <vt:lpstr>Wingdings 2</vt:lpstr>
      <vt:lpstr>Austin</vt:lpstr>
      <vt:lpstr>PowerPoint Presentation</vt:lpstr>
      <vt:lpstr>PowerPoint Presentation</vt:lpstr>
      <vt:lpstr>PowerPoint Presentation</vt:lpstr>
    </vt:vector>
  </TitlesOfParts>
  <Company>College of Alameda PCCD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Sedique Popal</dc:creator>
  <cp:lastModifiedBy>USF Dons</cp:lastModifiedBy>
  <cp:revision>63</cp:revision>
  <dcterms:created xsi:type="dcterms:W3CDTF">2018-01-11T16:23:33Z</dcterms:created>
  <dcterms:modified xsi:type="dcterms:W3CDTF">2018-06-14T23:19:24Z</dcterms:modified>
</cp:coreProperties>
</file>